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/>
          <p:cNvSpPr>
            <a:spLocks noGrp="1"/>
          </p:cNvSpPr>
          <p:nvPr>
            <p:ph idx="1"/>
          </p:nvPr>
        </p:nvSpPr>
        <p:spPr>
          <a:xfrm>
            <a:off x="112713" y="806450"/>
            <a:ext cx="8920161" cy="596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sz="600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ítulo 8"/>
          <p:cNvSpPr>
            <a:spLocks noGrp="1"/>
          </p:cNvSpPr>
          <p:nvPr>
            <p:ph type="title"/>
          </p:nvPr>
        </p:nvSpPr>
        <p:spPr>
          <a:xfrm>
            <a:off x="654050" y="122237"/>
            <a:ext cx="7662863" cy="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n w="9525">
                  <a:solidFill>
                    <a:schemeClr val="tx1"/>
                  </a:solidFill>
                </a:ln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7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m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90488"/>
            <a:ext cx="71596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64AB9B4-DF52-4140-8ED4-BDFAE81F5C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90488"/>
            <a:ext cx="541338" cy="7858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3BB74F-846C-4309-BA8B-E9248A3F42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65" y="45244"/>
            <a:ext cx="807458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ln>
            <a:solidFill>
              <a:schemeClr val="bg1"/>
            </a:solidFill>
          </a:ln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kern="1200">
          <a:ln w="38100">
            <a:solidFill>
              <a:schemeClr val="tx1"/>
            </a:solidFill>
          </a:ln>
          <a:solidFill>
            <a:schemeClr val="bg1"/>
          </a:solidFill>
          <a:latin typeface="Arial Black" panose="020B0A040201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FDD061-C068-456C-9331-A44D20E0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83408A1-64C5-40EA-B577-C2C0C312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58217"/>
      </p:ext>
    </p:extLst>
  </p:cSld>
  <p:clrMapOvr>
    <a:masterClrMapping/>
  </p:clrMapOvr>
</p:sld>
</file>

<file path=ppt/theme/theme1.xml><?xml version="1.0" encoding="utf-8"?>
<a:theme xmlns:a="http://schemas.openxmlformats.org/drawingml/2006/main" name="Geracao Fir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3" id="{FAE8D2A1-84EF-4683-A5C6-EFA0FB620D19}" vid="{49CD11C1-E9C4-4E69-890B-DEAAEFA66C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modelo_geracao_fire</Template>
  <TotalTime>0</TotalTime>
  <Words>0</Words>
  <Application>Microsoft Office PowerPoint</Application>
  <PresentationFormat>Apresentação na tela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Arial Black</vt:lpstr>
      <vt:lpstr>Geracao Fire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Jhonatan Estevão</dc:creator>
  <cp:lastModifiedBy>Jhonatan Estevão</cp:lastModifiedBy>
  <cp:revision>1</cp:revision>
  <dcterms:created xsi:type="dcterms:W3CDTF">2022-04-21T18:03:56Z</dcterms:created>
  <dcterms:modified xsi:type="dcterms:W3CDTF">2022-04-21T18:04:38Z</dcterms:modified>
</cp:coreProperties>
</file>